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0" r:id="rId7"/>
    <p:sldId id="264" r:id="rId8"/>
    <p:sldId id="263" r:id="rId9"/>
    <p:sldId id="259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7B1C6BBA-20FD-4DA8-A834-396A46BBF629}"/>
    <pc:docChg chg="modSld">
      <pc:chgData name="Michael Zanatta" userId="fa57f52891cc4abc" providerId="LiveId" clId="{7B1C6BBA-20FD-4DA8-A834-396A46BBF629}" dt="2019-06-10T04:12:33.756" v="2"/>
      <pc:docMkLst>
        <pc:docMk/>
      </pc:docMkLst>
      <pc:sldChg chg="delSp modSp">
        <pc:chgData name="Michael Zanatta" userId="fa57f52891cc4abc" providerId="LiveId" clId="{7B1C6BBA-20FD-4DA8-A834-396A46BBF629}" dt="2019-06-10T04:12:33.756" v="2"/>
        <pc:sldMkLst>
          <pc:docMk/>
          <pc:sldMk cId="1790007942" sldId="261"/>
        </pc:sldMkLst>
        <pc:spChg chg="del mod">
          <ac:chgData name="Michael Zanatta" userId="fa57f52891cc4abc" providerId="LiveId" clId="{7B1C6BBA-20FD-4DA8-A834-396A46BBF629}" dt="2019-06-10T04:12:33.756" v="2"/>
          <ac:spMkLst>
            <pc:docMk/>
            <pc:sldMk cId="1790007942" sldId="261"/>
            <ac:spMk id="2" creationId="{5A9EA3C5-5BE7-493D-9373-DE4FC38AF2C4}"/>
          </ac:spMkLst>
        </pc:spChg>
      </pc:sldChg>
    </pc:docChg>
  </pc:docChgLst>
  <pc:docChgLst>
    <pc:chgData name="Alex Laurie" userId="04ff676dacfbfbe4" providerId="LiveId" clId="{A067912E-0269-470D-8245-8B9C44D3B51C}"/>
    <pc:docChg chg="undo custSel modSld">
      <pc:chgData name="Alex Laurie" userId="04ff676dacfbfbe4" providerId="LiveId" clId="{A067912E-0269-470D-8245-8B9C44D3B51C}" dt="2019-05-27T11:29:49.560" v="76" actId="14100"/>
      <pc:docMkLst>
        <pc:docMk/>
      </pc:docMkLst>
      <pc:sldChg chg="delSp modSp">
        <pc:chgData name="Alex Laurie" userId="04ff676dacfbfbe4" providerId="LiveId" clId="{A067912E-0269-470D-8245-8B9C44D3B51C}" dt="2019-05-27T11:29:49.560" v="76" actId="14100"/>
        <pc:sldMkLst>
          <pc:docMk/>
          <pc:sldMk cId="2444615494" sldId="260"/>
        </pc:sldMkLst>
        <pc:spChg chg="mod">
          <ac:chgData name="Alex Laurie" userId="04ff676dacfbfbe4" providerId="LiveId" clId="{A067912E-0269-470D-8245-8B9C44D3B51C}" dt="2019-05-27T11:29:17.025" v="70" actId="1076"/>
          <ac:spMkLst>
            <pc:docMk/>
            <pc:sldMk cId="2444615494" sldId="260"/>
            <ac:spMk id="4" creationId="{9FF57B7B-BF06-644F-AE6A-DB11B6C683B4}"/>
          </ac:spMkLst>
        </pc:spChg>
        <pc:spChg chg="mod">
          <ac:chgData name="Alex Laurie" userId="04ff676dacfbfbe4" providerId="LiveId" clId="{A067912E-0269-470D-8245-8B9C44D3B51C}" dt="2019-05-27T11:29:49.560" v="76" actId="14100"/>
          <ac:spMkLst>
            <pc:docMk/>
            <pc:sldMk cId="2444615494" sldId="260"/>
            <ac:spMk id="5" creationId="{F85D271E-C10E-3441-BE32-01F6DF5A0052}"/>
          </ac:spMkLst>
        </pc:spChg>
        <pc:picChg chg="mod">
          <ac:chgData name="Alex Laurie" userId="04ff676dacfbfbe4" providerId="LiveId" clId="{A067912E-0269-470D-8245-8B9C44D3B51C}" dt="2019-05-27T11:29:12.292" v="69" actId="1076"/>
          <ac:picMkLst>
            <pc:docMk/>
            <pc:sldMk cId="2444615494" sldId="260"/>
            <ac:picMk id="3" creationId="{18859F08-F8B1-8644-993B-928DED201BD0}"/>
          </ac:picMkLst>
        </pc:picChg>
        <pc:picChg chg="del">
          <ac:chgData name="Alex Laurie" userId="04ff676dacfbfbe4" providerId="LiveId" clId="{A067912E-0269-470D-8245-8B9C44D3B51C}" dt="2019-05-27T11:29:18.883" v="71" actId="478"/>
          <ac:picMkLst>
            <pc:docMk/>
            <pc:sldMk cId="2444615494" sldId="260"/>
            <ac:picMk id="6" creationId="{EE7DE7D8-D61F-8448-B0EB-D1D6062B9833}"/>
          </ac:picMkLst>
        </pc:picChg>
        <pc:picChg chg="del">
          <ac:chgData name="Alex Laurie" userId="04ff676dacfbfbe4" providerId="LiveId" clId="{A067912E-0269-470D-8245-8B9C44D3B51C}" dt="2019-05-27T11:29:20.845" v="72" actId="478"/>
          <ac:picMkLst>
            <pc:docMk/>
            <pc:sldMk cId="2444615494" sldId="260"/>
            <ac:picMk id="9" creationId="{3FDBE7CD-174D-1E45-9CA9-59279C421746}"/>
          </ac:picMkLst>
        </pc:picChg>
      </pc:sldChg>
      <pc:sldChg chg="modSp">
        <pc:chgData name="Alex Laurie" userId="04ff676dacfbfbe4" providerId="LiveId" clId="{A067912E-0269-470D-8245-8B9C44D3B51C}" dt="2019-05-27T11:28:40.396" v="25" actId="20577"/>
        <pc:sldMkLst>
          <pc:docMk/>
          <pc:sldMk cId="1790007942" sldId="261"/>
        </pc:sldMkLst>
        <pc:spChg chg="mod">
          <ac:chgData name="Alex Laurie" userId="04ff676dacfbfbe4" providerId="LiveId" clId="{A067912E-0269-470D-8245-8B9C44D3B51C}" dt="2019-05-27T11:28:40.396" v="25" actId="20577"/>
          <ac:spMkLst>
            <pc:docMk/>
            <pc:sldMk cId="1790007942" sldId="261"/>
            <ac:spMk id="2" creationId="{5A9EA3C5-5BE7-493D-9373-DE4FC38AF2C4}"/>
          </ac:spMkLst>
        </pc:spChg>
      </pc:sldChg>
    </pc:docChg>
  </pc:docChgLst>
  <pc:docChgLst>
    <pc:chgData name="Alex Laurie" userId="04ff676dacfbfbe4" providerId="Windows Live" clId="Web-{9275948F-85AB-4740-BAD0-D3304AE7F37C}"/>
    <pc:docChg chg="modSld">
      <pc:chgData name="Alex Laurie" userId="04ff676dacfbfbe4" providerId="Windows Live" clId="Web-{9275948F-85AB-4740-BAD0-D3304AE7F37C}" dt="2019-05-27T11:25:22.277" v="67" actId="20577"/>
      <pc:docMkLst>
        <pc:docMk/>
      </pc:docMkLst>
      <pc:sldChg chg="modSp">
        <pc:chgData name="Alex Laurie" userId="04ff676dacfbfbe4" providerId="Windows Live" clId="Web-{9275948F-85AB-4740-BAD0-D3304AE7F37C}" dt="2019-05-27T11:18:51.945" v="9" actId="20577"/>
        <pc:sldMkLst>
          <pc:docMk/>
          <pc:sldMk cId="1909957536" sldId="258"/>
        </pc:sldMkLst>
        <pc:spChg chg="mod">
          <ac:chgData name="Alex Laurie" userId="04ff676dacfbfbe4" providerId="Windows Live" clId="Web-{9275948F-85AB-4740-BAD0-D3304AE7F37C}" dt="2019-05-27T11:18:51.945" v="9" actId="20577"/>
          <ac:spMkLst>
            <pc:docMk/>
            <pc:sldMk cId="1909957536" sldId="258"/>
            <ac:spMk id="4" creationId="{8EC8A4FD-29F6-E846-AB32-2C2BADCA12D0}"/>
          </ac:spMkLst>
        </pc:spChg>
      </pc:sldChg>
      <pc:sldChg chg="addSp delSp modSp">
        <pc:chgData name="Alex Laurie" userId="04ff676dacfbfbe4" providerId="Windows Live" clId="Web-{9275948F-85AB-4740-BAD0-D3304AE7F37C}" dt="2019-05-27T11:25:22.262" v="66" actId="20577"/>
        <pc:sldMkLst>
          <pc:docMk/>
          <pc:sldMk cId="1790007942" sldId="261"/>
        </pc:sldMkLst>
        <pc:spChg chg="add mod">
          <ac:chgData name="Alex Laurie" userId="04ff676dacfbfbe4" providerId="Windows Live" clId="Web-{9275948F-85AB-4740-BAD0-D3304AE7F37C}" dt="2019-05-27T11:25:22.262" v="66" actId="20577"/>
          <ac:spMkLst>
            <pc:docMk/>
            <pc:sldMk cId="1790007942" sldId="261"/>
            <ac:spMk id="2" creationId="{5A9EA3C5-5BE7-493D-9373-DE4FC38AF2C4}"/>
          </ac:spMkLst>
        </pc:spChg>
        <pc:spChg chg="mod">
          <ac:chgData name="Alex Laurie" userId="04ff676dacfbfbe4" providerId="Windows Live" clId="Web-{9275948F-85AB-4740-BAD0-D3304AE7F37C}" dt="2019-05-27T11:19:29.447" v="34" actId="1076"/>
          <ac:spMkLst>
            <pc:docMk/>
            <pc:sldMk cId="1790007942" sldId="261"/>
            <ac:spMk id="4" creationId="{997A6405-457E-8141-95D5-217B9C742D1C}"/>
          </ac:spMkLst>
        </pc:spChg>
        <pc:spChg chg="del">
          <ac:chgData name="Alex Laurie" userId="04ff676dacfbfbe4" providerId="Windows Live" clId="Web-{9275948F-85AB-4740-BAD0-D3304AE7F37C}" dt="2019-05-27T11:19:43.682" v="36"/>
          <ac:spMkLst>
            <pc:docMk/>
            <pc:sldMk cId="1790007942" sldId="261"/>
            <ac:spMk id="5" creationId="{6F36E549-92F3-2641-80E9-2B1A0B168340}"/>
          </ac:spMkLst>
        </pc:spChg>
        <pc:spChg chg="del">
          <ac:chgData name="Alex Laurie" userId="04ff676dacfbfbe4" providerId="Windows Live" clId="Web-{9275948F-85AB-4740-BAD0-D3304AE7F37C}" dt="2019-05-27T11:19:38.150" v="35"/>
          <ac:spMkLst>
            <pc:docMk/>
            <pc:sldMk cId="1790007942" sldId="261"/>
            <ac:spMk id="6" creationId="{0CE2FE63-37B1-8B45-983E-AD7AFCD6F31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B1759-8857-D44D-943E-D0A4DAEF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ADE4B6-888D-D649-91D8-B93B2F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8" y="4860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0B5A-864B-1141-8464-FF55CAD6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778" y="1490714"/>
            <a:ext cx="4725826" cy="35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EB249-25DB-B441-ABF3-32F037AFCC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475" y="0"/>
            <a:ext cx="121890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69637" y="365125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Screenshot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EC32C-69D7-134E-8FCC-C1242E7F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96" y="1690688"/>
            <a:ext cx="8352806" cy="4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2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D847F2-D09B-8D41-B1D4-163E4470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6914" y="-235669"/>
            <a:ext cx="12198913" cy="734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74" y="452486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76" y="4237878"/>
            <a:ext cx="7019365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961AB-FE3A-1F4E-BD52-AD5EEDFB3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05" y="5265729"/>
            <a:ext cx="1172971" cy="877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43544-D671-A04C-B64F-A2A2FA2BF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475" y="5428720"/>
            <a:ext cx="2013095" cy="7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49127-C0EB-BF4C-B499-9BA72166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143485"/>
            <a:ext cx="12192000" cy="800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2BE3-4977-654C-8B66-4F6CDD12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A6405-457E-8141-95D5-217B9C742D1C}"/>
              </a:ext>
            </a:extLst>
          </p:cNvPr>
          <p:cNvSpPr txBox="1">
            <a:spLocks/>
          </p:cNvSpPr>
          <p:nvPr/>
        </p:nvSpPr>
        <p:spPr>
          <a:xfrm>
            <a:off x="3857953" y="206974"/>
            <a:ext cx="8083289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PowerShell News April - May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0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162732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162732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9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F61E12-44BB-8A4C-9D9B-749853EC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59F08-F8B1-8644-993B-928DED201B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F57B7B-BF06-644F-AE6A-DB11B6C683B4}"/>
              </a:ext>
            </a:extLst>
          </p:cNvPr>
          <p:cNvSpPr txBox="1">
            <a:spLocks/>
          </p:cNvSpPr>
          <p:nvPr/>
        </p:nvSpPr>
        <p:spPr>
          <a:xfrm>
            <a:off x="3148546" y="303064"/>
            <a:ext cx="84963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Repo of the Month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5D271E-C10E-3441-BE32-01F6DF5A0052}"/>
              </a:ext>
            </a:extLst>
          </p:cNvPr>
          <p:cNvSpPr txBox="1">
            <a:spLocks/>
          </p:cNvSpPr>
          <p:nvPr/>
        </p:nvSpPr>
        <p:spPr>
          <a:xfrm>
            <a:off x="324256" y="1180290"/>
            <a:ext cx="11595370" cy="52877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750220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20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 algn="r">
              <a:lnSpc>
                <a:spcPct val="150000"/>
              </a:lnSpc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6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31F3-6EB9-7A4D-BA2B-F44A4974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43512"/>
            <a:ext cx="12192000" cy="12101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623B1-CAF0-9345-9F80-1FE43D2F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728955" y="862667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28955" y="1731960"/>
            <a:ext cx="6414247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1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2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3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4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Bullet Point 5</a:t>
            </a:r>
          </a:p>
          <a:p>
            <a:pPr>
              <a:lnSpc>
                <a:spcPct val="150000"/>
              </a:lnSpc>
            </a:pPr>
            <a:endParaRPr lang="en-US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D747F-D664-574E-A01C-CB66ECC6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69" y="2225751"/>
            <a:ext cx="4366749" cy="3267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222C9-85CB-AA4E-84C4-3EFDA36B9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757" y="2252028"/>
            <a:ext cx="4217821" cy="32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BrisPUG</vt:lpstr>
      <vt:lpstr>PowerPoint Presentation</vt:lpstr>
      <vt:lpstr>Sponsored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Zanatta</cp:lastModifiedBy>
  <cp:revision>1</cp:revision>
  <dcterms:created xsi:type="dcterms:W3CDTF">2018-08-22T01:25:28Z</dcterms:created>
  <dcterms:modified xsi:type="dcterms:W3CDTF">2019-06-10T04:12:39Z</dcterms:modified>
</cp:coreProperties>
</file>